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8B5F6-CF72-4743-A1B5-A7D6FDCA7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01DD65-F077-4EA4-9C3D-BA1692877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B3E9EC-4E2D-4685-884F-6F7353976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54E3-F268-4E07-A57D-293D745A4FD4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B73E00-959E-49FB-8C76-466A63A23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8FE781-FF9D-4BC6-B00C-19D9F7CD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3BA-AC97-4D46-A28B-A13FFC060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54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359C6-D5F2-4B8B-86CF-74A924ED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15D9DF-88B9-46FF-87AC-5D043AAF7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F9154A-C42F-4B5F-9EE5-A40283937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54E3-F268-4E07-A57D-293D745A4FD4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7F88EB-6F52-410F-ABAB-A0562C1E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BF12E-F507-490F-8A8A-7320A891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3BA-AC97-4D46-A28B-A13FFC060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083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5B5294-FBAE-4513-9A01-C21C30D23D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EA0725-6385-48A5-8578-522EAA583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7E908E-6BA8-4AE4-AE32-A05059305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54E3-F268-4E07-A57D-293D745A4FD4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DDA67A-191A-4C36-A0A6-A75B99780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50C089-C19E-4A9E-ACCE-BA39820F1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3BA-AC97-4D46-A28B-A13FFC060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55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8A1EC-6EF6-41FA-9FE9-D837AA969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8B8AF9-8CE3-41CA-9C84-F060316FE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86DCE1-027D-4F05-92FD-9FD7AF25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54E3-F268-4E07-A57D-293D745A4FD4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7F1962-A056-41C9-94F2-126DED100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ADD93E-37C6-4A72-B8B6-F042EBB64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3BA-AC97-4D46-A28B-A13FFC060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36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5DA416-9813-46F1-B857-A1B777564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4A369A-32B1-4BB2-BA78-721FAAA8D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9B371-B657-4A68-9673-240FE15B2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54E3-F268-4E07-A57D-293D745A4FD4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84D944-D9BB-42CB-BB29-7F1CCF75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C396EE-AA47-4226-8247-43FE0B45B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3BA-AC97-4D46-A28B-A13FFC060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77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56DB95-398D-4196-B3D9-8E224B5F1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C4A3BD-DFB6-4C9F-B2F2-0CFB169498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B01484-EC81-4AC4-B1B1-D0B99AFDC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21E89C-0A9F-4972-AF6B-07855911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54E3-F268-4E07-A57D-293D745A4FD4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ADCC83-043E-435A-B781-354B592BA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7F5B6C-4D92-47CB-B073-1A9571F4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3BA-AC97-4D46-A28B-A13FFC060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76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6C3F7-D8DF-4B88-9996-85245764E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855782-8D2C-4982-8B85-0405D8227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E8A663-8F55-439C-B122-DB8463F4B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5943E9-9072-4FB6-A883-7CF995EB61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4C3EE51-867E-4563-8FE3-F72E4391A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23ECDD3-734E-4351-BD33-81BA97C77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54E3-F268-4E07-A57D-293D745A4FD4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BC28D0-C992-46FC-8E80-1ED85EB5A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E98A7D-F8BF-4C66-AEF3-55D8E8EB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3BA-AC97-4D46-A28B-A13FFC060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667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41464-E170-4CB1-B3D3-D04C8632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D41F93-461E-40BD-A0AF-746D3ECE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54E3-F268-4E07-A57D-293D745A4FD4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FE8FC9-134C-4E5A-AB2F-A6E49D141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1314CF-799C-4DF1-82A1-AC1022FF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3BA-AC97-4D46-A28B-A13FFC060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313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33F61B0-D521-4DBA-B917-85CA5FB1C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54E3-F268-4E07-A57D-293D745A4FD4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B366AF-9AE8-4E7A-AF83-8C5B24438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D1C480-0244-4471-8BA2-0521FDDD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3BA-AC97-4D46-A28B-A13FFC060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515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E1BA2-E85F-4500-9D63-716490873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113A30-EEDD-4E87-B1A5-D03F89C32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B2E0BA-A900-4A82-BCF5-1A49D4B02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9FAF8-7D5A-4A3D-9134-FB11CD2D0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54E3-F268-4E07-A57D-293D745A4FD4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87D994-E6B0-4BBC-B21F-C45E874DB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94DB6A-BFD7-4906-A5D4-01E203274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3BA-AC97-4D46-A28B-A13FFC060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330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6CE63-F944-4249-A2F1-E6DF993A7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7E220B-9E47-47D4-B3D8-54F8481FB1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17D34B-1A5B-4589-B0CC-0295B77C8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6F2730-D24E-427E-9130-1CE919D03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54E3-F268-4E07-A57D-293D745A4FD4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D58A46-367B-42C8-BE38-EFBA60E4C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2C7F4E-37B2-47E3-A1DC-B042B1163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3BA-AC97-4D46-A28B-A13FFC060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17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7BAEB3-6C39-46ED-AEE1-58472A3D7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3DC59A-A5AC-46BF-B0B3-ABC3F53D1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C70E13-19AB-4B90-93FE-231CC3CDD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E54E3-F268-4E07-A57D-293D745A4FD4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A75B24-F592-4903-9E12-D5350B9AA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736C14-3AA0-41B6-9050-CCC0C07D3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E73BA-AC97-4D46-A28B-A13FFC060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37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2ABEF3-284F-456E-82E0-B6A11F740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91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DF124D-15DE-4F1A-A81F-2C4C610D8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58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51B9D4-F230-4DB3-ADAC-6D1F62058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83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DEDCBD-ADB1-4152-8458-AD472C06F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54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680552-4964-4D50-8EC0-93C96FC5E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25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851E8B-2433-4249-ADA0-50760C7CF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51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715EF7-D35F-4EE1-A14D-41D8642FD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78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53C0F1-AFC2-4A9D-9E97-E3F9CEDBC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5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AD18AC-D895-4AF9-9650-24AFB4CCE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71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C10508-FDEB-42A0-AB03-271DC4640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32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B7B957-84F6-4F01-9790-46E49E78E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29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A4261-038A-48B0-8166-45F062207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99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92416C-4CE2-4DED-BBC2-2FAE8FBDA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61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869346-9946-439F-8CE1-03CF4643B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23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1B210F-2E2B-437B-805A-89D52ECB3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519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Юлия</cp:lastModifiedBy>
  <cp:revision>1</cp:revision>
  <dcterms:created xsi:type="dcterms:W3CDTF">2023-04-17T14:23:02Z</dcterms:created>
  <dcterms:modified xsi:type="dcterms:W3CDTF">2023-04-17T14:27:26Z</dcterms:modified>
</cp:coreProperties>
</file>